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32" autoAdjust="0"/>
    <p:restoredTop sz="94660"/>
  </p:normalViewPr>
  <p:slideViewPr>
    <p:cSldViewPr snapToGrid="0">
      <p:cViewPr>
        <p:scale>
          <a:sx n="32" d="100"/>
          <a:sy n="32" d="100"/>
        </p:scale>
        <p:origin x="1195" y="19"/>
      </p:cViewPr>
      <p:guideLst>
        <p:guide orient="horz" pos="13482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608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115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514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729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309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81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268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259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311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830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55687-9818-4AD6-B886-841A9405A5EB}" type="datetimeFigureOut">
              <a:rPr lang="en-IN" smtClean="0"/>
              <a:pPr/>
              <a:t>19-01-2026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1BC9C-3E0F-4BC6-9A6C-CD76DD4088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43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1235" y="9731567"/>
            <a:ext cx="13660730" cy="5760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Objective/Aim of the study</a:t>
            </a:r>
          </a:p>
          <a:p>
            <a:endParaRPr lang="en-US" sz="4000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</p:txBody>
      </p:sp>
      <p:sp>
        <p:nvSpPr>
          <p:cNvPr id="7" name="TextBox 6"/>
          <p:cNvSpPr txBox="1"/>
          <p:nvPr/>
        </p:nvSpPr>
        <p:spPr>
          <a:xfrm>
            <a:off x="15440691" y="9706398"/>
            <a:ext cx="13884431" cy="25605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Results &amp; Discussion</a:t>
            </a:r>
          </a:p>
          <a:p>
            <a:pPr algn="ctr"/>
            <a:endParaRPr lang="en-US" sz="4000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pPr algn="ctr"/>
            <a:endParaRPr lang="en-US" sz="3604" dirty="0"/>
          </a:p>
          <a:p>
            <a:endParaRPr lang="en-IN" sz="3604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0C0BB3-7B27-27C9-8989-1B45599F209E}"/>
              </a:ext>
            </a:extLst>
          </p:cNvPr>
          <p:cNvSpPr txBox="1"/>
          <p:nvPr/>
        </p:nvSpPr>
        <p:spPr>
          <a:xfrm>
            <a:off x="1181234" y="32816484"/>
            <a:ext cx="13632196" cy="78573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Conclusion &amp; Innovation</a:t>
            </a:r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IN" sz="3604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D8FBFB-C416-055A-234E-B8A003579DA0}"/>
              </a:ext>
            </a:extLst>
          </p:cNvPr>
          <p:cNvSpPr txBox="1"/>
          <p:nvPr/>
        </p:nvSpPr>
        <p:spPr>
          <a:xfrm>
            <a:off x="5873885" y="3413886"/>
            <a:ext cx="19247823" cy="21602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ts val="8410"/>
              </a:lnSpc>
            </a:pPr>
            <a:r>
              <a:rPr lang="en-US" sz="5400" b="1" dirty="0"/>
              <a:t>Global Summit Blue Economy</a:t>
            </a:r>
          </a:p>
          <a:p>
            <a:pPr algn="ctr">
              <a:lnSpc>
                <a:spcPts val="8410"/>
              </a:lnSpc>
            </a:pPr>
            <a:r>
              <a:rPr lang="en-US" sz="5400" b="1" dirty="0"/>
              <a:t>March 13</a:t>
            </a:r>
            <a:r>
              <a:rPr lang="en-US" sz="5400" b="1" baseline="30000" dirty="0"/>
              <a:t>th</a:t>
            </a:r>
            <a:r>
              <a:rPr lang="en-US" sz="5400" b="1" dirty="0"/>
              <a:t> – 14</a:t>
            </a:r>
            <a:r>
              <a:rPr lang="en-US" sz="5400" b="1" baseline="30000" dirty="0"/>
              <a:t>th</a:t>
            </a:r>
            <a:r>
              <a:rPr lang="en-US" sz="5400" b="1" dirty="0"/>
              <a:t>, 2026 | Bhubaneswar, Odisha, INDIA</a:t>
            </a:r>
            <a:endParaRPr lang="en-US" sz="5400" b="1" cap="all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0DCF05-D146-A8EE-403C-5EF9292CF8EC}"/>
              </a:ext>
            </a:extLst>
          </p:cNvPr>
          <p:cNvSpPr txBox="1"/>
          <p:nvPr/>
        </p:nvSpPr>
        <p:spPr>
          <a:xfrm>
            <a:off x="1181235" y="16083994"/>
            <a:ext cx="13653287" cy="161769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Methodology/ Experimental</a:t>
            </a:r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99BCC1-2696-6480-49C3-7D6170B22C7B}"/>
              </a:ext>
            </a:extLst>
          </p:cNvPr>
          <p:cNvSpPr txBox="1"/>
          <p:nvPr/>
        </p:nvSpPr>
        <p:spPr>
          <a:xfrm>
            <a:off x="1181235" y="6058596"/>
            <a:ext cx="28143887" cy="30934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051" dirty="0"/>
          </a:p>
          <a:p>
            <a:pPr algn="ctr"/>
            <a:r>
              <a:rPr lang="en-US" sz="5400" b="1" dirty="0"/>
              <a:t>Title</a:t>
            </a:r>
          </a:p>
          <a:p>
            <a:pPr algn="ctr"/>
            <a:r>
              <a:rPr lang="en-US" sz="4000" b="1" dirty="0"/>
              <a:t>Author’s Name</a:t>
            </a:r>
          </a:p>
          <a:p>
            <a:pPr algn="ctr"/>
            <a:r>
              <a:rPr lang="en-US" sz="4000" b="1" dirty="0"/>
              <a:t>Author’s Institute Name</a:t>
            </a:r>
          </a:p>
          <a:p>
            <a:pPr algn="ctr"/>
            <a:r>
              <a:rPr lang="en-US" sz="4000" b="1" dirty="0"/>
              <a:t>E-mail id</a:t>
            </a:r>
          </a:p>
          <a:p>
            <a:pPr algn="ctr"/>
            <a:endParaRPr lang="en-IN" sz="105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1F8C6B-5E5A-7233-F42D-4FEF69B51128}"/>
              </a:ext>
            </a:extLst>
          </p:cNvPr>
          <p:cNvSpPr txBox="1"/>
          <p:nvPr/>
        </p:nvSpPr>
        <p:spPr>
          <a:xfrm>
            <a:off x="15433250" y="36148268"/>
            <a:ext cx="13891872" cy="4590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References</a:t>
            </a:r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US" sz="3604" dirty="0"/>
          </a:p>
          <a:p>
            <a:endParaRPr lang="en-IN" sz="3604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904A9A-913E-4A4D-0A6B-40BE06E42004}"/>
              </a:ext>
            </a:extLst>
          </p:cNvPr>
          <p:cNvGrpSpPr/>
          <p:nvPr/>
        </p:nvGrpSpPr>
        <p:grpSpPr>
          <a:xfrm>
            <a:off x="1181234" y="1432439"/>
            <a:ext cx="9385303" cy="2953181"/>
            <a:chOff x="19939819" y="1048673"/>
            <a:chExt cx="9385303" cy="295318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175291F-9BE7-E8F7-22BC-57A99614A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953469" y="1048673"/>
              <a:ext cx="4951105" cy="1958162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95A6AA-3AD4-9CCF-81F1-BB8A4CE7C077}"/>
                </a:ext>
              </a:extLst>
            </p:cNvPr>
            <p:cNvSpPr txBox="1"/>
            <p:nvPr/>
          </p:nvSpPr>
          <p:spPr>
            <a:xfrm>
              <a:off x="19939819" y="2924636"/>
              <a:ext cx="938530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4D5156"/>
                  </a:solidFill>
                </a:rPr>
                <a:t>An initiative by the Office of the  </a:t>
              </a:r>
            </a:p>
            <a:p>
              <a:r>
                <a:rPr lang="en-US" sz="3200" dirty="0">
                  <a:solidFill>
                    <a:srgbClr val="4D5156"/>
                  </a:solidFill>
                </a:rPr>
                <a:t>Principal Scientific Adviser to the Government of India</a:t>
              </a:r>
              <a:endParaRPr lang="en-IN" sz="3200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7955195-BCF5-E6D0-8F51-FAA2351B6F32}"/>
              </a:ext>
            </a:extLst>
          </p:cNvPr>
          <p:cNvSpPr txBox="1"/>
          <p:nvPr/>
        </p:nvSpPr>
        <p:spPr>
          <a:xfrm>
            <a:off x="8844880" y="41842048"/>
            <a:ext cx="125854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Poster size - 84.1 cm x 118.9 cm (A0 Paper, Portrait)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EB0DC0-8D2F-EC40-4183-53E2D6E3238B}"/>
              </a:ext>
            </a:extLst>
          </p:cNvPr>
          <p:cNvSpPr txBox="1"/>
          <p:nvPr/>
        </p:nvSpPr>
        <p:spPr>
          <a:xfrm>
            <a:off x="1194884" y="627471"/>
            <a:ext cx="25807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/>
              <a:t>Organized by</a:t>
            </a:r>
            <a:endParaRPr lang="en-IN" sz="3200" b="1" i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F0700EC-33B6-1261-3216-0AC4E6392238}"/>
              </a:ext>
            </a:extLst>
          </p:cNvPr>
          <p:cNvSpPr/>
          <p:nvPr/>
        </p:nvSpPr>
        <p:spPr>
          <a:xfrm>
            <a:off x="13966234" y="335143"/>
            <a:ext cx="2342743" cy="193986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Author’s 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Institute Logo</a:t>
            </a:r>
            <a:endParaRPr lang="en-IN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8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130</TotalTime>
  <Words>74</Words>
  <Application>Microsoft Office PowerPoint</Application>
  <PresentationFormat>Custom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Chetna verma</dc:creator>
  <cp:lastModifiedBy>bio tbi</cp:lastModifiedBy>
  <cp:revision>34</cp:revision>
  <dcterms:created xsi:type="dcterms:W3CDTF">2021-08-11T07:12:38Z</dcterms:created>
  <dcterms:modified xsi:type="dcterms:W3CDTF">2026-01-19T11:22:11Z</dcterms:modified>
</cp:coreProperties>
</file>