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98" r:id="rId5"/>
  </p:sldIdLst>
  <p:sldSz cx="9215438" cy="8351838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" userDrawn="1">
          <p15:clr>
            <a:srgbClr val="A4A3A4"/>
          </p15:clr>
        </p15:guide>
        <p15:guide id="2" pos="589" userDrawn="1">
          <p15:clr>
            <a:srgbClr val="A4A3A4"/>
          </p15:clr>
        </p15:guide>
        <p15:guide id="3" pos="5216" userDrawn="1">
          <p15:clr>
            <a:srgbClr val="A4A3A4"/>
          </p15:clr>
        </p15:guide>
        <p15:guide id="4" orient="horz" pos="4649" userDrawn="1">
          <p15:clr>
            <a:srgbClr val="A4A3A4"/>
          </p15:clr>
        </p15:guide>
        <p15:guide id="5" orient="horz" pos="423" userDrawn="1">
          <p15:clr>
            <a:srgbClr val="A4A3A4"/>
          </p15:clr>
        </p15:guide>
        <p15:guide id="6" orient="horz" pos="543" userDrawn="1">
          <p15:clr>
            <a:srgbClr val="A4A3A4"/>
          </p15:clr>
        </p15:guide>
        <p15:guide id="7" orient="horz" pos="2463" userDrawn="1">
          <p15:clr>
            <a:srgbClr val="A4A3A4"/>
          </p15:clr>
        </p15:guide>
        <p15:guide id="8" orient="horz" pos="2948" userDrawn="1">
          <p15:clr>
            <a:srgbClr val="A4A3A4"/>
          </p15:clr>
        </p15:guide>
        <p15:guide id="9" pos="3575" userDrawn="1">
          <p15:clr>
            <a:srgbClr val="A4A3A4"/>
          </p15:clr>
        </p15:guide>
        <p15:guide id="10" pos="3359" userDrawn="1">
          <p15:clr>
            <a:srgbClr val="A4A3A4"/>
          </p15:clr>
        </p15:guide>
        <p15:guide id="11" pos="3239" userDrawn="1">
          <p15:clr>
            <a:srgbClr val="A4A3A4"/>
          </p15:clr>
        </p15:guide>
        <p15:guide id="12" orient="horz" pos="4377" userDrawn="1">
          <p15:clr>
            <a:srgbClr val="A4A3A4"/>
          </p15:clr>
        </p15:guide>
        <p15:guide id="13" orient="horz" pos="4626" userDrawn="1">
          <p15:clr>
            <a:srgbClr val="A4A3A4"/>
          </p15:clr>
        </p15:guide>
        <p15:guide id="14" orient="horz" pos="4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827"/>
    <a:srgbClr val="00AAA0"/>
    <a:srgbClr val="462066"/>
    <a:srgbClr val="FF7A5A"/>
    <a:srgbClr val="FCF4D9"/>
    <a:srgbClr val="8ED2C9"/>
    <a:srgbClr val="437761"/>
    <a:srgbClr val="003300"/>
    <a:srgbClr val="13501B"/>
    <a:srgbClr val="8E9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1" autoAdjust="0"/>
    <p:restoredTop sz="94266" autoAdjust="0"/>
  </p:normalViewPr>
  <p:slideViewPr>
    <p:cSldViewPr snapToGrid="0" showGuides="1">
      <p:cViewPr>
        <p:scale>
          <a:sx n="66" d="100"/>
          <a:sy n="66" d="100"/>
        </p:scale>
        <p:origin x="1324" y="-880"/>
      </p:cViewPr>
      <p:guideLst>
        <p:guide orient="horz" pos="327"/>
        <p:guide pos="589"/>
        <p:guide pos="5216"/>
        <p:guide orient="horz" pos="4649"/>
        <p:guide orient="horz" pos="423"/>
        <p:guide orient="horz" pos="543"/>
        <p:guide orient="horz" pos="2463"/>
        <p:guide orient="horz" pos="2948"/>
        <p:guide pos="3575"/>
        <p:guide pos="3359"/>
        <p:guide pos="3239"/>
        <p:guide orient="horz" pos="4377"/>
        <p:guide orient="horz" pos="4626"/>
        <p:guide orient="horz" pos="4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C4B2B-8D6D-41C6-86CF-0CD26A64AF6E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77975" y="1252538"/>
            <a:ext cx="37322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90A36-0097-4495-A4A5-1F0B66A24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6202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61BFD-FA65-0E87-C0C7-C829A61C5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1930" y="1366841"/>
            <a:ext cx="6911579" cy="2907677"/>
          </a:xfrm>
        </p:spPr>
        <p:txBody>
          <a:bodyPr anchor="b"/>
          <a:lstStyle>
            <a:lvl1pPr algn="ctr">
              <a:defRPr sz="4535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CD4B6-D2B8-AC6C-C608-0C81DADFE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1930" y="4386649"/>
            <a:ext cx="6911579" cy="2016427"/>
          </a:xfrm>
        </p:spPr>
        <p:txBody>
          <a:bodyPr/>
          <a:lstStyle>
            <a:lvl1pPr marL="0" indent="0" algn="ctr">
              <a:buNone/>
              <a:defRPr sz="1814"/>
            </a:lvl1pPr>
            <a:lvl2pPr marL="345597" indent="0" algn="ctr">
              <a:buNone/>
              <a:defRPr sz="1512"/>
            </a:lvl2pPr>
            <a:lvl3pPr marL="691195" indent="0" algn="ctr">
              <a:buNone/>
              <a:defRPr sz="1361"/>
            </a:lvl3pPr>
            <a:lvl4pPr marL="1036792" indent="0" algn="ctr">
              <a:buNone/>
              <a:defRPr sz="1209"/>
            </a:lvl4pPr>
            <a:lvl5pPr marL="1382390" indent="0" algn="ctr">
              <a:buNone/>
              <a:defRPr sz="1209"/>
            </a:lvl5pPr>
            <a:lvl6pPr marL="1727987" indent="0" algn="ctr">
              <a:buNone/>
              <a:defRPr sz="1209"/>
            </a:lvl6pPr>
            <a:lvl7pPr marL="2073585" indent="0" algn="ctr">
              <a:buNone/>
              <a:defRPr sz="1209"/>
            </a:lvl7pPr>
            <a:lvl8pPr marL="2419182" indent="0" algn="ctr">
              <a:buNone/>
              <a:defRPr sz="1209"/>
            </a:lvl8pPr>
            <a:lvl9pPr marL="2764780" indent="0" algn="ctr">
              <a:buNone/>
              <a:defRPr sz="1209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FCADD-459D-6917-4CD4-471B3A89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CBF0E-1A7D-9A23-C287-370145AA0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55B9E-34E8-7DAA-267D-0564CCFB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0852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EA746-47A1-0ECA-5E5F-4897B079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7FCE33-4CBF-D2C3-DF3E-FF84AFE40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55100-8391-8761-9558-5BE395F69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25DDF-672D-237E-D6A1-A31A76557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1ED35-B37F-5A20-CB99-FAE0AF1E3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92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2E2C84-924C-868B-CAF8-77C4D53EC1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94798" y="444658"/>
            <a:ext cx="1987079" cy="70777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6C419C-35AD-0CE8-E6E6-1A46777C4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33562" y="444658"/>
            <a:ext cx="5846043" cy="70777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F582A-CB0C-B1CC-52DF-EA8DBF09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D4399-1C26-8913-E831-E4D64F6D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96FF7-245D-7A27-F10D-DD51CDCF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2601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699CF-6368-06FB-CD45-69355F181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1D399-BF1C-4815-16F8-729D17A5A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C5F27-F3B0-CAE0-3C8F-DA486822F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7AA61-469A-BC2C-7E9F-6CF071F0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C0160-35EE-6798-1643-56988BE4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128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46974-7077-7957-16C3-E1DF56F2F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2" y="2082161"/>
            <a:ext cx="7948315" cy="3474132"/>
          </a:xfrm>
        </p:spPr>
        <p:txBody>
          <a:bodyPr anchor="b"/>
          <a:lstStyle>
            <a:lvl1pPr>
              <a:defRPr sz="4535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BEB8B-4587-18B6-68D6-EBADDBDFD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762" y="5589159"/>
            <a:ext cx="7948315" cy="1826964"/>
          </a:xfrm>
        </p:spPr>
        <p:txBody>
          <a:bodyPr/>
          <a:lstStyle>
            <a:lvl1pPr marL="0" indent="0">
              <a:buNone/>
              <a:defRPr sz="1814">
                <a:solidFill>
                  <a:schemeClr val="tx1">
                    <a:tint val="82000"/>
                  </a:schemeClr>
                </a:solidFill>
              </a:defRPr>
            </a:lvl1pPr>
            <a:lvl2pPr marL="345597" indent="0">
              <a:buNone/>
              <a:defRPr sz="1512">
                <a:solidFill>
                  <a:schemeClr val="tx1">
                    <a:tint val="82000"/>
                  </a:schemeClr>
                </a:solidFill>
              </a:defRPr>
            </a:lvl2pPr>
            <a:lvl3pPr marL="691195" indent="0">
              <a:buNone/>
              <a:defRPr sz="1361">
                <a:solidFill>
                  <a:schemeClr val="tx1">
                    <a:tint val="82000"/>
                  </a:schemeClr>
                </a:solidFill>
              </a:defRPr>
            </a:lvl3pPr>
            <a:lvl4pPr marL="1036792" indent="0">
              <a:buNone/>
              <a:defRPr sz="1209">
                <a:solidFill>
                  <a:schemeClr val="tx1">
                    <a:tint val="82000"/>
                  </a:schemeClr>
                </a:solidFill>
              </a:defRPr>
            </a:lvl4pPr>
            <a:lvl5pPr marL="1382390" indent="0">
              <a:buNone/>
              <a:defRPr sz="1209">
                <a:solidFill>
                  <a:schemeClr val="tx1">
                    <a:tint val="82000"/>
                  </a:schemeClr>
                </a:solidFill>
              </a:defRPr>
            </a:lvl5pPr>
            <a:lvl6pPr marL="1727987" indent="0">
              <a:buNone/>
              <a:defRPr sz="1209">
                <a:solidFill>
                  <a:schemeClr val="tx1">
                    <a:tint val="82000"/>
                  </a:schemeClr>
                </a:solidFill>
              </a:defRPr>
            </a:lvl6pPr>
            <a:lvl7pPr marL="2073585" indent="0">
              <a:buNone/>
              <a:defRPr sz="1209">
                <a:solidFill>
                  <a:schemeClr val="tx1">
                    <a:tint val="82000"/>
                  </a:schemeClr>
                </a:solidFill>
              </a:defRPr>
            </a:lvl7pPr>
            <a:lvl8pPr marL="2419182" indent="0">
              <a:buNone/>
              <a:defRPr sz="1209">
                <a:solidFill>
                  <a:schemeClr val="tx1">
                    <a:tint val="82000"/>
                  </a:schemeClr>
                </a:solidFill>
              </a:defRPr>
            </a:lvl8pPr>
            <a:lvl9pPr marL="2764780" indent="0">
              <a:buNone/>
              <a:defRPr sz="12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39C1F-8A20-197B-B56C-E9AC8036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D56F1-270D-2C5A-E9D3-87DD5B63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AD907-6202-B5FC-3683-8CBDFD33D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719D9C-6149-4AAB-5591-032189F44A85}"/>
              </a:ext>
            </a:extLst>
          </p:cNvPr>
          <p:cNvSpPr txBox="1"/>
          <p:nvPr userDrawn="1"/>
        </p:nvSpPr>
        <p:spPr>
          <a:xfrm>
            <a:off x="7784764" y="7815085"/>
            <a:ext cx="965887" cy="254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00" b="1" dirty="0">
                <a:solidFill>
                  <a:srgbClr val="13501B"/>
                </a:solidFill>
                <a:latin typeface="Helvetica" pitchFamily="2" charset="0"/>
                <a:cs typeface="Helvetica" panose="020B0604020202020204" pitchFamily="34" charset="0"/>
              </a:rPr>
              <a:t>PAGE NO. 3</a:t>
            </a:r>
          </a:p>
        </p:txBody>
      </p:sp>
    </p:spTree>
    <p:extLst>
      <p:ext uri="{BB962C8B-B14F-4D97-AF65-F5344CB8AC3E}">
        <p14:creationId xmlns:p14="http://schemas.microsoft.com/office/powerpoint/2010/main" val="133455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F0E39-3F71-F53C-39EE-AC7DF551F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4A68B-64EA-860E-A291-1D00634C2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3561" y="2223290"/>
            <a:ext cx="3916561" cy="52991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2F6161-39FC-5831-1139-D86BDEDAB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5316" y="2223290"/>
            <a:ext cx="3916561" cy="52991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DF888-817D-9DEE-63D2-AD287F790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ECF23-630C-A606-E9C5-063B0290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01E97-AFBB-8A6F-D2BC-212BC42EF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F7330C-88B0-3AC0-F9BF-D63FC302A0FB}"/>
              </a:ext>
            </a:extLst>
          </p:cNvPr>
          <p:cNvSpPr txBox="1"/>
          <p:nvPr userDrawn="1"/>
        </p:nvSpPr>
        <p:spPr>
          <a:xfrm>
            <a:off x="7784764" y="7815085"/>
            <a:ext cx="965887" cy="254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00" b="1" dirty="0">
                <a:solidFill>
                  <a:srgbClr val="13501B"/>
                </a:solidFill>
                <a:latin typeface="Helvetica" pitchFamily="2" charset="0"/>
                <a:cs typeface="Helvetica" panose="020B0604020202020204" pitchFamily="34" charset="0"/>
              </a:rPr>
              <a:t>PAGE NO. 4</a:t>
            </a:r>
          </a:p>
        </p:txBody>
      </p:sp>
    </p:spTree>
    <p:extLst>
      <p:ext uri="{BB962C8B-B14F-4D97-AF65-F5344CB8AC3E}">
        <p14:creationId xmlns:p14="http://schemas.microsoft.com/office/powerpoint/2010/main" val="198059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F70CA-A1DB-CA26-AF40-08FAD9C3F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62" y="444658"/>
            <a:ext cx="7948315" cy="16143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AFA44-85ED-50BD-4C6D-A0A6CACFF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4762" y="2047361"/>
            <a:ext cx="3898562" cy="1003380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597" indent="0">
              <a:buNone/>
              <a:defRPr sz="1512" b="1"/>
            </a:lvl2pPr>
            <a:lvl3pPr marL="691195" indent="0">
              <a:buNone/>
              <a:defRPr sz="1361" b="1"/>
            </a:lvl3pPr>
            <a:lvl4pPr marL="1036792" indent="0">
              <a:buNone/>
              <a:defRPr sz="1209" b="1"/>
            </a:lvl4pPr>
            <a:lvl5pPr marL="1382390" indent="0">
              <a:buNone/>
              <a:defRPr sz="1209" b="1"/>
            </a:lvl5pPr>
            <a:lvl6pPr marL="1727987" indent="0">
              <a:buNone/>
              <a:defRPr sz="1209" b="1"/>
            </a:lvl6pPr>
            <a:lvl7pPr marL="2073585" indent="0">
              <a:buNone/>
              <a:defRPr sz="1209" b="1"/>
            </a:lvl7pPr>
            <a:lvl8pPr marL="2419182" indent="0">
              <a:buNone/>
              <a:defRPr sz="1209" b="1"/>
            </a:lvl8pPr>
            <a:lvl9pPr marL="2764780" indent="0">
              <a:buNone/>
              <a:defRPr sz="12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5EC2C7-5CFA-BC77-51B1-9A100FDC6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762" y="3050741"/>
            <a:ext cx="3898562" cy="44871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F8CC75-CECA-544E-E825-3E0E38639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65316" y="2047361"/>
            <a:ext cx="3917761" cy="1003380"/>
          </a:xfrm>
        </p:spPr>
        <p:txBody>
          <a:bodyPr anchor="b"/>
          <a:lstStyle>
            <a:lvl1pPr marL="0" indent="0">
              <a:buNone/>
              <a:defRPr sz="1814" b="1"/>
            </a:lvl1pPr>
            <a:lvl2pPr marL="345597" indent="0">
              <a:buNone/>
              <a:defRPr sz="1512" b="1"/>
            </a:lvl2pPr>
            <a:lvl3pPr marL="691195" indent="0">
              <a:buNone/>
              <a:defRPr sz="1361" b="1"/>
            </a:lvl3pPr>
            <a:lvl4pPr marL="1036792" indent="0">
              <a:buNone/>
              <a:defRPr sz="1209" b="1"/>
            </a:lvl4pPr>
            <a:lvl5pPr marL="1382390" indent="0">
              <a:buNone/>
              <a:defRPr sz="1209" b="1"/>
            </a:lvl5pPr>
            <a:lvl6pPr marL="1727987" indent="0">
              <a:buNone/>
              <a:defRPr sz="1209" b="1"/>
            </a:lvl6pPr>
            <a:lvl7pPr marL="2073585" indent="0">
              <a:buNone/>
              <a:defRPr sz="1209" b="1"/>
            </a:lvl7pPr>
            <a:lvl8pPr marL="2419182" indent="0">
              <a:buNone/>
              <a:defRPr sz="1209" b="1"/>
            </a:lvl8pPr>
            <a:lvl9pPr marL="2764780" indent="0">
              <a:buNone/>
              <a:defRPr sz="12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48C858-69F4-4650-961A-A0CEC27B5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65316" y="3050741"/>
            <a:ext cx="3917761" cy="44871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6F2B0-058F-421F-66E7-4076B92C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0BA95B-01FF-72EB-F247-9E41A83F2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35CDA4-2EDF-22B0-14CB-A0F263DE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687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0FC-BA0D-4EF9-3FB4-B279EFEC3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02E0D4-23B0-6529-1909-1B852D9CE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D7DE7-A435-2D80-310D-4600DE5FC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D21962-42B6-9C8A-F900-FCC3CF27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22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7A921C-6E81-6756-0205-F2E8A62C3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32C443-0A2A-6776-D131-BEDF9E18E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FAEF9-2CFE-6FD2-9641-9F4665EA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0753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8CB6A-8A28-9C9C-9374-D089581A3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62" y="556789"/>
            <a:ext cx="2972218" cy="1948762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B4572-ED9D-3C62-B89D-EA2D2BA1D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7762" y="1202511"/>
            <a:ext cx="4665315" cy="5935218"/>
          </a:xfrm>
        </p:spPr>
        <p:txBody>
          <a:bodyPr/>
          <a:lstStyle>
            <a:lvl1pPr>
              <a:defRPr sz="2419"/>
            </a:lvl1pPr>
            <a:lvl2pPr>
              <a:defRPr sz="2117"/>
            </a:lvl2pPr>
            <a:lvl3pPr>
              <a:defRPr sz="1814"/>
            </a:lvl3pPr>
            <a:lvl4pPr>
              <a:defRPr sz="1512"/>
            </a:lvl4pPr>
            <a:lvl5pPr>
              <a:defRPr sz="1512"/>
            </a:lvl5pPr>
            <a:lvl6pPr>
              <a:defRPr sz="1512"/>
            </a:lvl6pPr>
            <a:lvl7pPr>
              <a:defRPr sz="1512"/>
            </a:lvl7pPr>
            <a:lvl8pPr>
              <a:defRPr sz="1512"/>
            </a:lvl8pPr>
            <a:lvl9pPr>
              <a:defRPr sz="1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424F7-BAD1-F90F-8AF5-D7D18C5D2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4762" y="2505551"/>
            <a:ext cx="2972218" cy="4641844"/>
          </a:xfrm>
        </p:spPr>
        <p:txBody>
          <a:bodyPr/>
          <a:lstStyle>
            <a:lvl1pPr marL="0" indent="0">
              <a:buNone/>
              <a:defRPr sz="1209"/>
            </a:lvl1pPr>
            <a:lvl2pPr marL="345597" indent="0">
              <a:buNone/>
              <a:defRPr sz="1058"/>
            </a:lvl2pPr>
            <a:lvl3pPr marL="691195" indent="0">
              <a:buNone/>
              <a:defRPr sz="907"/>
            </a:lvl3pPr>
            <a:lvl4pPr marL="1036792" indent="0">
              <a:buNone/>
              <a:defRPr sz="756"/>
            </a:lvl4pPr>
            <a:lvl5pPr marL="1382390" indent="0">
              <a:buNone/>
              <a:defRPr sz="756"/>
            </a:lvl5pPr>
            <a:lvl6pPr marL="1727987" indent="0">
              <a:buNone/>
              <a:defRPr sz="756"/>
            </a:lvl6pPr>
            <a:lvl7pPr marL="2073585" indent="0">
              <a:buNone/>
              <a:defRPr sz="756"/>
            </a:lvl7pPr>
            <a:lvl8pPr marL="2419182" indent="0">
              <a:buNone/>
              <a:defRPr sz="756"/>
            </a:lvl8pPr>
            <a:lvl9pPr marL="2764780" indent="0">
              <a:buNone/>
              <a:defRPr sz="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A834E-55C5-0679-D46E-098F8AB78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69BBE3-BDDB-661C-8ABC-B5BD1A4B5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79B29-DAFE-1221-D7D0-E400CC841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74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4F1F1-29E4-73BD-4733-F6406F791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62" y="556789"/>
            <a:ext cx="2972218" cy="1948762"/>
          </a:xfrm>
        </p:spPr>
        <p:txBody>
          <a:bodyPr anchor="b"/>
          <a:lstStyle>
            <a:lvl1pPr>
              <a:defRPr sz="2419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9C159-E775-59AC-F941-34EA5B6D12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917762" y="1202511"/>
            <a:ext cx="4665315" cy="5935218"/>
          </a:xfrm>
        </p:spPr>
        <p:txBody>
          <a:bodyPr/>
          <a:lstStyle>
            <a:lvl1pPr marL="0" indent="0">
              <a:buNone/>
              <a:defRPr sz="2419"/>
            </a:lvl1pPr>
            <a:lvl2pPr marL="345597" indent="0">
              <a:buNone/>
              <a:defRPr sz="2117"/>
            </a:lvl2pPr>
            <a:lvl3pPr marL="691195" indent="0">
              <a:buNone/>
              <a:defRPr sz="1814"/>
            </a:lvl3pPr>
            <a:lvl4pPr marL="1036792" indent="0">
              <a:buNone/>
              <a:defRPr sz="1512"/>
            </a:lvl4pPr>
            <a:lvl5pPr marL="1382390" indent="0">
              <a:buNone/>
              <a:defRPr sz="1512"/>
            </a:lvl5pPr>
            <a:lvl6pPr marL="1727987" indent="0">
              <a:buNone/>
              <a:defRPr sz="1512"/>
            </a:lvl6pPr>
            <a:lvl7pPr marL="2073585" indent="0">
              <a:buNone/>
              <a:defRPr sz="1512"/>
            </a:lvl7pPr>
            <a:lvl8pPr marL="2419182" indent="0">
              <a:buNone/>
              <a:defRPr sz="1512"/>
            </a:lvl8pPr>
            <a:lvl9pPr marL="2764780" indent="0">
              <a:buNone/>
              <a:defRPr sz="1512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148C1-5F7E-1076-5C18-5477396D9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4762" y="2505551"/>
            <a:ext cx="2972218" cy="4641844"/>
          </a:xfrm>
        </p:spPr>
        <p:txBody>
          <a:bodyPr/>
          <a:lstStyle>
            <a:lvl1pPr marL="0" indent="0">
              <a:buNone/>
              <a:defRPr sz="1209"/>
            </a:lvl1pPr>
            <a:lvl2pPr marL="345597" indent="0">
              <a:buNone/>
              <a:defRPr sz="1058"/>
            </a:lvl2pPr>
            <a:lvl3pPr marL="691195" indent="0">
              <a:buNone/>
              <a:defRPr sz="907"/>
            </a:lvl3pPr>
            <a:lvl4pPr marL="1036792" indent="0">
              <a:buNone/>
              <a:defRPr sz="756"/>
            </a:lvl4pPr>
            <a:lvl5pPr marL="1382390" indent="0">
              <a:buNone/>
              <a:defRPr sz="756"/>
            </a:lvl5pPr>
            <a:lvl6pPr marL="1727987" indent="0">
              <a:buNone/>
              <a:defRPr sz="756"/>
            </a:lvl6pPr>
            <a:lvl7pPr marL="2073585" indent="0">
              <a:buNone/>
              <a:defRPr sz="756"/>
            </a:lvl7pPr>
            <a:lvl8pPr marL="2419182" indent="0">
              <a:buNone/>
              <a:defRPr sz="756"/>
            </a:lvl8pPr>
            <a:lvl9pPr marL="2764780" indent="0">
              <a:buNone/>
              <a:defRPr sz="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DC3B9-7E76-8A74-D9A7-4148E215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7A233-6B4D-23B1-C78C-EBE46300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86A28-F8BF-4EDC-9213-BA65B209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097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11446C-3950-DBBF-9E21-901B9EB3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562" y="444658"/>
            <a:ext cx="7948315" cy="1614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8C18E-2FFC-DE31-3F6D-F1C52D5E6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62" y="2223290"/>
            <a:ext cx="7948315" cy="5299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BAD5A-7E36-6E50-984A-03AF89B81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3561" y="7740917"/>
            <a:ext cx="2073474" cy="4446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C6FA57-9AC8-4DE7-84E6-5AFB6CC7F801}" type="datetimeFigureOut">
              <a:rPr lang="en-IN" smtClean="0"/>
              <a:t>19-01-2026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D85F4-5FD8-FDD0-1278-92DDE502E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52614" y="7740917"/>
            <a:ext cx="3110210" cy="4446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3F49D-EAA1-4C6B-86E4-5268345E2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08403" y="7740917"/>
            <a:ext cx="2073474" cy="4446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35A91D-32DA-44C0-9F75-F92681CEAF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316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91195" rtl="0" eaLnBrk="1" latinLnBrk="0" hangingPunct="1">
        <a:lnSpc>
          <a:spcPct val="90000"/>
        </a:lnSpc>
        <a:spcBef>
          <a:spcPct val="0"/>
        </a:spcBef>
        <a:buNone/>
        <a:defRPr sz="3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2799" indent="-172799" algn="l" defTabSz="691195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117" kern="1200">
          <a:solidFill>
            <a:schemeClr val="tx1"/>
          </a:solidFill>
          <a:latin typeface="+mn-lt"/>
          <a:ea typeface="+mn-ea"/>
          <a:cs typeface="+mn-cs"/>
        </a:defRPr>
      </a:lvl1pPr>
      <a:lvl2pPr marL="518396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2pPr>
      <a:lvl3pPr marL="863994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209591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555189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900786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246384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591981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937579" indent="-172799" algn="l" defTabSz="691195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1pPr>
      <a:lvl2pPr marL="345597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2pPr>
      <a:lvl3pPr marL="691195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3pPr>
      <a:lvl4pPr marL="1036792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4pPr>
      <a:lvl5pPr marL="138239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5pPr>
      <a:lvl6pPr marL="1727987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6pPr>
      <a:lvl7pPr marL="2073585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7pPr>
      <a:lvl8pPr marL="2419182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8pPr>
      <a:lvl9pPr marL="2764780" algn="l" defTabSz="691195" rtl="0" eaLnBrk="1" latinLnBrk="0" hangingPunct="1">
        <a:defRPr sz="13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03872-3038-DBC0-0AC8-6775CE313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EF1191C4-FA3B-07E3-3E9B-6BEFA604C407}"/>
              </a:ext>
            </a:extLst>
          </p:cNvPr>
          <p:cNvSpPr/>
          <p:nvPr/>
        </p:nvSpPr>
        <p:spPr>
          <a:xfrm>
            <a:off x="5589907" y="1262469"/>
            <a:ext cx="2590002" cy="1063693"/>
          </a:xfrm>
          <a:prstGeom prst="roundRect">
            <a:avLst>
              <a:gd name="adj" fmla="val 3324"/>
            </a:avLst>
          </a:prstGeom>
          <a:solidFill>
            <a:srgbClr val="FCF4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F75E2AD5-220A-D520-3718-BE950390939D}"/>
              </a:ext>
            </a:extLst>
          </p:cNvPr>
          <p:cNvSpPr/>
          <p:nvPr/>
        </p:nvSpPr>
        <p:spPr>
          <a:xfrm>
            <a:off x="963536" y="1257099"/>
            <a:ext cx="1653540" cy="315379"/>
          </a:xfrm>
          <a:prstGeom prst="roundRect">
            <a:avLst>
              <a:gd name="adj" fmla="val 11913"/>
            </a:avLst>
          </a:prstGeom>
          <a:solidFill>
            <a:srgbClr val="00AA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7914">
              <a:defRPr/>
            </a:pPr>
            <a:r>
              <a:rPr lang="fr-FR" sz="1050" dirty="0" err="1">
                <a:latin typeface="Helvetica" pitchFamily="2" charset="0"/>
                <a:ea typeface="Monte Stella" panose="020B0608040202020202" pitchFamily="34" charset="0"/>
                <a:cs typeface="Monte Stella" panose="020B0608040202020202" pitchFamily="34" charset="0"/>
              </a:rPr>
              <a:t>Sector</a:t>
            </a:r>
            <a:endParaRPr lang="en-IN" sz="1100" dirty="0">
              <a:latin typeface="Helvetica" pitchFamily="2" charset="0"/>
              <a:ea typeface="Monte Stella" panose="020B0608040202020202" pitchFamily="34" charset="0"/>
              <a:cs typeface="Monte Stella" panose="020B0608040202020202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942C554F-89B7-8494-F567-8E26229AEF89}"/>
              </a:ext>
            </a:extLst>
          </p:cNvPr>
          <p:cNvSpPr txBox="1"/>
          <p:nvPr/>
        </p:nvSpPr>
        <p:spPr>
          <a:xfrm>
            <a:off x="876300" y="1640053"/>
            <a:ext cx="74828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en-US" sz="1200" b="1" dirty="0">
                <a:solidFill>
                  <a:srgbClr val="F05827"/>
                </a:solidFill>
                <a:latin typeface="Helvetica" pitchFamily="2" charset="0"/>
              </a:rPr>
              <a:t>One Liner Product/Technology Title </a:t>
            </a: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BBCBD747-A4E8-46CF-5B47-E13A8925CCE2}"/>
              </a:ext>
            </a:extLst>
          </p:cNvPr>
          <p:cNvGrpSpPr/>
          <p:nvPr/>
        </p:nvGrpSpPr>
        <p:grpSpPr>
          <a:xfrm>
            <a:off x="858129" y="4630766"/>
            <a:ext cx="4399671" cy="391849"/>
            <a:chOff x="827649" y="4443709"/>
            <a:chExt cx="4399671" cy="391849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8C7FCD07-2B5A-B3F4-77EC-577E35CB3DAB}"/>
                </a:ext>
              </a:extLst>
            </p:cNvPr>
            <p:cNvSpPr txBox="1"/>
            <p:nvPr/>
          </p:nvSpPr>
          <p:spPr>
            <a:xfrm>
              <a:off x="827649" y="4604726"/>
              <a:ext cx="4399671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defTabSz="407914">
                <a:buClr>
                  <a:srgbClr val="8E9119"/>
                </a:buClr>
                <a:defRPr/>
              </a:pPr>
              <a:r>
                <a:rPr lang="en-US" sz="900" dirty="0">
                  <a:solidFill>
                    <a:prstClr val="black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Put the end users here in 4-5 bullet points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B6371B56-C242-4377-6FF9-1B4A1DEEE14D}"/>
                </a:ext>
              </a:extLst>
            </p:cNvPr>
            <p:cNvSpPr txBox="1"/>
            <p:nvPr/>
          </p:nvSpPr>
          <p:spPr>
            <a:xfrm>
              <a:off x="827649" y="4443709"/>
              <a:ext cx="239464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7914">
                <a:defRPr/>
              </a:pPr>
              <a:r>
                <a:rPr lang="en-IN" sz="900" b="1" dirty="0">
                  <a:solidFill>
                    <a:srgbClr val="00AAA0"/>
                  </a:solidFill>
                  <a:latin typeface="Helvetica" pitchFamily="2" charset="0"/>
                  <a:cs typeface="Helvetica" panose="020B0604020202020204" pitchFamily="34" charset="0"/>
                </a:rPr>
                <a:t>End Users</a:t>
              </a: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CF80A96F-869B-33D6-9CFD-8E70AAB11330}"/>
              </a:ext>
            </a:extLst>
          </p:cNvPr>
          <p:cNvGrpSpPr/>
          <p:nvPr/>
        </p:nvGrpSpPr>
        <p:grpSpPr>
          <a:xfrm>
            <a:off x="950119" y="1159748"/>
            <a:ext cx="7315200" cy="32407"/>
            <a:chOff x="979816" y="1441148"/>
            <a:chExt cx="7315200" cy="32407"/>
          </a:xfrm>
        </p:grpSpPr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390A1104-0CF1-ED10-EFEA-FA80F7FE38DE}"/>
                </a:ext>
              </a:extLst>
            </p:cNvPr>
            <p:cNvCxnSpPr>
              <a:cxnSpLocks/>
            </p:cNvCxnSpPr>
            <p:nvPr/>
          </p:nvCxnSpPr>
          <p:spPr>
            <a:xfrm>
              <a:off x="979816" y="1441148"/>
              <a:ext cx="7315200" cy="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6095C365-ED27-B447-47E0-814E7D9F9BA4}"/>
                </a:ext>
              </a:extLst>
            </p:cNvPr>
            <p:cNvCxnSpPr>
              <a:cxnSpLocks/>
            </p:cNvCxnSpPr>
            <p:nvPr/>
          </p:nvCxnSpPr>
          <p:spPr>
            <a:xfrm>
              <a:off x="979816" y="1473555"/>
              <a:ext cx="731520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DE69271F-EC50-7648-919A-C1BCA6852060}"/>
              </a:ext>
            </a:extLst>
          </p:cNvPr>
          <p:cNvSpPr/>
          <p:nvPr/>
        </p:nvSpPr>
        <p:spPr>
          <a:xfrm>
            <a:off x="5572837" y="2392788"/>
            <a:ext cx="2572943" cy="3413234"/>
          </a:xfrm>
          <a:prstGeom prst="roundRect">
            <a:avLst>
              <a:gd name="adj" fmla="val 4613"/>
            </a:avLst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highlight>
                <a:srgbClr val="FFFF00"/>
              </a:highlight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F83F82C2-CCB5-1BA3-2C99-04538A99AE86}"/>
              </a:ext>
            </a:extLst>
          </p:cNvPr>
          <p:cNvSpPr txBox="1"/>
          <p:nvPr/>
        </p:nvSpPr>
        <p:spPr>
          <a:xfrm>
            <a:off x="5636558" y="1370388"/>
            <a:ext cx="255975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defRPr/>
            </a:pPr>
            <a:r>
              <a:rPr lang="en-US" sz="900" b="1" dirty="0">
                <a:solidFill>
                  <a:srgbClr val="00AAA0"/>
                </a:solidFill>
                <a:latin typeface="Helvetica" pitchFamily="2" charset="0"/>
                <a:cs typeface="Helvetica" panose="020B0604020202020204" pitchFamily="34" charset="0"/>
              </a:rPr>
              <a:t>F</a:t>
            </a:r>
            <a:r>
              <a:rPr lang="en-IN" sz="900" b="1" dirty="0">
                <a:solidFill>
                  <a:srgbClr val="00AAA0"/>
                </a:solidFill>
                <a:latin typeface="Helvetica" pitchFamily="2" charset="0"/>
                <a:cs typeface="Helvetica" panose="020B0604020202020204" pitchFamily="34" charset="0"/>
              </a:rPr>
              <a:t>OUNDER: </a:t>
            </a:r>
            <a:r>
              <a:rPr lang="sv-SE" sz="900" dirty="0">
                <a:latin typeface="Helvetica" panose="020B0604020202020204" pitchFamily="34" charset="0"/>
                <a:cs typeface="Helvetica" panose="020B0604020202020204" pitchFamily="34" charset="0"/>
              </a:rPr>
              <a:t>Name of the Founder(s)</a:t>
            </a:r>
          </a:p>
          <a:p>
            <a:pPr defTabSz="407914">
              <a:defRPr/>
            </a:pPr>
            <a:endParaRPr lang="en-IN" sz="900" b="1" dirty="0">
              <a:solidFill>
                <a:srgbClr val="00AAA0"/>
              </a:solidFill>
              <a:latin typeface="Helvetica" pitchFamily="2" charset="0"/>
              <a:cs typeface="Helvetica" panose="020B0604020202020204" pitchFamily="34" charset="0"/>
            </a:endParaRPr>
          </a:p>
          <a:p>
            <a:pPr defTabSz="407914">
              <a:defRPr/>
            </a:pPr>
            <a:r>
              <a:rPr lang="en-IN" sz="900" b="1" dirty="0">
                <a:solidFill>
                  <a:srgbClr val="00AAA0"/>
                </a:solidFill>
                <a:latin typeface="Helvetica" pitchFamily="2" charset="0"/>
                <a:cs typeface="Helvetica" panose="020B0604020202020204" pitchFamily="34" charset="0"/>
              </a:rPr>
              <a:t>LOCATION: </a:t>
            </a:r>
            <a:r>
              <a:rPr lang="en-IN" sz="900" dirty="0">
                <a:latin typeface="Helvetica" pitchFamily="2" charset="0"/>
                <a:cs typeface="Helvetica" panose="020B0604020202020204" pitchFamily="34" charset="0"/>
              </a:rPr>
              <a:t>City, State</a:t>
            </a:r>
          </a:p>
          <a:p>
            <a:pPr defTabSz="407914">
              <a:defRPr/>
            </a:pPr>
            <a:endParaRPr lang="en-IN" sz="900" b="1" dirty="0">
              <a:latin typeface="Helvetica" pitchFamily="2" charset="0"/>
              <a:cs typeface="Helvetica" panose="020B0604020202020204" pitchFamily="34" charset="0"/>
            </a:endParaRPr>
          </a:p>
          <a:p>
            <a:pPr defTabSz="407914">
              <a:defRPr/>
            </a:pPr>
            <a:r>
              <a:rPr lang="en-IN" sz="900" b="1" dirty="0">
                <a:solidFill>
                  <a:srgbClr val="00AAA0"/>
                </a:solidFill>
                <a:latin typeface="Helvetica" pitchFamily="2" charset="0"/>
                <a:cs typeface="Helvetica" panose="020B0604020202020204" pitchFamily="34" charset="0"/>
              </a:rPr>
              <a:t>TECHNOLOGY READINESS LEVEL: </a:t>
            </a:r>
            <a:endParaRPr lang="en-IN" sz="900" dirty="0">
              <a:latin typeface="Helvetica" pitchFamily="2" charset="0"/>
              <a:cs typeface="Helvetica" panose="020B0604020202020204" pitchFamily="34" charset="0"/>
            </a:endParaRPr>
          </a:p>
        </p:txBody>
      </p: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2F9FBDB3-11EF-D23A-6C34-D225B6040806}"/>
              </a:ext>
            </a:extLst>
          </p:cNvPr>
          <p:cNvCxnSpPr>
            <a:cxnSpLocks/>
          </p:cNvCxnSpPr>
          <p:nvPr/>
        </p:nvCxnSpPr>
        <p:spPr>
          <a:xfrm>
            <a:off x="5423853" y="2042160"/>
            <a:ext cx="0" cy="5463540"/>
          </a:xfrm>
          <a:prstGeom prst="line">
            <a:avLst/>
          </a:prstGeom>
          <a:ln>
            <a:solidFill>
              <a:srgbClr val="13501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FBF70524-D6FD-70C2-EFAF-6BBDDCCEE96A}"/>
              </a:ext>
            </a:extLst>
          </p:cNvPr>
          <p:cNvSpPr txBox="1"/>
          <p:nvPr/>
        </p:nvSpPr>
        <p:spPr>
          <a:xfrm>
            <a:off x="5603080" y="6723361"/>
            <a:ext cx="243997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defRPr/>
            </a:pPr>
            <a:r>
              <a:rPr lang="en-US" sz="900" b="1" dirty="0">
                <a:solidFill>
                  <a:srgbClr val="F05827"/>
                </a:solidFill>
                <a:latin typeface="Helvetica" pitchFamily="2" charset="0"/>
                <a:cs typeface="Helvetica" panose="020B0604020202020204" pitchFamily="34" charset="0"/>
              </a:rPr>
              <a:t>C</a:t>
            </a:r>
            <a:r>
              <a:rPr lang="en-IN" sz="900" b="1" dirty="0">
                <a:solidFill>
                  <a:srgbClr val="F05827"/>
                </a:solidFill>
                <a:latin typeface="Helvetica" pitchFamily="2" charset="0"/>
                <a:cs typeface="Helvetica" panose="020B0604020202020204" pitchFamily="34" charset="0"/>
              </a:rPr>
              <a:t>ORE SDGs ALIGNED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B83E9A8-720D-9D47-6D2C-855EFEF661A6}"/>
              </a:ext>
            </a:extLst>
          </p:cNvPr>
          <p:cNvSpPr txBox="1"/>
          <p:nvPr/>
        </p:nvSpPr>
        <p:spPr>
          <a:xfrm>
            <a:off x="4763929" y="853946"/>
            <a:ext cx="3543082" cy="295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07914">
              <a:lnSpc>
                <a:spcPct val="150000"/>
              </a:lnSpc>
              <a:defRPr/>
            </a:pPr>
            <a:r>
              <a:rPr lang="en-GB" sz="1000" b="1" dirty="0">
                <a:latin typeface="Helvetica" pitchFamily="2" charset="0"/>
                <a:cs typeface="Helvetica" panose="020B0604020202020204" pitchFamily="34" charset="0"/>
              </a:rPr>
              <a:t>Website Link</a:t>
            </a:r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0525D7D5-A82C-A451-9BC6-50782C99D26C}"/>
              </a:ext>
            </a:extLst>
          </p:cNvPr>
          <p:cNvGrpSpPr/>
          <p:nvPr/>
        </p:nvGrpSpPr>
        <p:grpSpPr>
          <a:xfrm>
            <a:off x="865214" y="2158760"/>
            <a:ext cx="4362107" cy="722710"/>
            <a:chOff x="827649" y="1958420"/>
            <a:chExt cx="4362107" cy="722710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8E4DD1A1-6ED5-1373-968D-99C0847D9F08}"/>
                </a:ext>
              </a:extLst>
            </p:cNvPr>
            <p:cNvSpPr txBox="1"/>
            <p:nvPr/>
          </p:nvSpPr>
          <p:spPr>
            <a:xfrm>
              <a:off x="827649" y="1958420"/>
              <a:ext cx="293386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7914">
                <a:defRPr/>
              </a:pPr>
              <a:r>
                <a:rPr lang="en-IN" sz="900" b="1" dirty="0">
                  <a:solidFill>
                    <a:srgbClr val="F05827"/>
                  </a:solidFill>
                  <a:latin typeface="Helvetica" pitchFamily="2" charset="0"/>
                  <a:cs typeface="Helvetica" panose="020B0604020202020204" pitchFamily="34" charset="0"/>
                </a:rPr>
                <a:t>PRODUCT</a:t>
              </a:r>
            </a:p>
          </p:txBody>
        </p: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1AA97AD2-2EFE-411D-84FE-8A9D1838EC54}"/>
                </a:ext>
              </a:extLst>
            </p:cNvPr>
            <p:cNvGrpSpPr/>
            <p:nvPr/>
          </p:nvGrpSpPr>
          <p:grpSpPr>
            <a:xfrm>
              <a:off x="827649" y="2226514"/>
              <a:ext cx="4362107" cy="454616"/>
              <a:chOff x="827649" y="2226514"/>
              <a:chExt cx="4362107" cy="454616"/>
            </a:xfrm>
          </p:grpSpPr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01545CA3-E62A-5483-0552-EBE794314830}"/>
                  </a:ext>
                </a:extLst>
              </p:cNvPr>
              <p:cNvSpPr txBox="1"/>
              <p:nvPr/>
            </p:nvSpPr>
            <p:spPr>
              <a:xfrm>
                <a:off x="827650" y="2450298"/>
                <a:ext cx="4362106" cy="2308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 defTabSz="407914">
                  <a:defRPr/>
                </a:pPr>
                <a:r>
                  <a:rPr lang="en-US" sz="900" dirty="0">
                    <a:latin typeface="Helvetica" panose="020B0604020202020204"/>
                    <a:cs typeface="Helvetica" panose="020B0604020202020204"/>
                  </a:rPr>
                  <a:t>Describe the technology in detail. It should be within 50 – 60 words. </a:t>
                </a:r>
              </a:p>
            </p:txBody>
          </p: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38A5170F-D377-D0F1-3A75-97AC70522130}"/>
                  </a:ext>
                </a:extLst>
              </p:cNvPr>
              <p:cNvSpPr txBox="1"/>
              <p:nvPr/>
            </p:nvSpPr>
            <p:spPr>
              <a:xfrm>
                <a:off x="827649" y="2226514"/>
                <a:ext cx="2933863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07914">
                  <a:defRPr/>
                </a:pPr>
                <a:r>
                  <a:rPr lang="en-IN" sz="900" b="1" dirty="0">
                    <a:solidFill>
                      <a:srgbClr val="00AAA0"/>
                    </a:solidFill>
                    <a:latin typeface="Helvetica" pitchFamily="2" charset="0"/>
                    <a:cs typeface="Helvetica" panose="020B0604020202020204" pitchFamily="34" charset="0"/>
                  </a:rPr>
                  <a:t>Description</a:t>
                </a:r>
              </a:p>
            </p:txBody>
          </p:sp>
        </p:grp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A45A57F3-6D84-618C-EF61-BBB0EDFAEF5E}"/>
              </a:ext>
            </a:extLst>
          </p:cNvPr>
          <p:cNvGrpSpPr/>
          <p:nvPr/>
        </p:nvGrpSpPr>
        <p:grpSpPr>
          <a:xfrm>
            <a:off x="858129" y="5518137"/>
            <a:ext cx="4353952" cy="545858"/>
            <a:chOff x="827649" y="6095996"/>
            <a:chExt cx="4058311" cy="545858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2F6D8CD9-408F-139F-B662-5EA783585975}"/>
                </a:ext>
              </a:extLst>
            </p:cNvPr>
            <p:cNvSpPr txBox="1"/>
            <p:nvPr/>
          </p:nvSpPr>
          <p:spPr>
            <a:xfrm>
              <a:off x="827649" y="6272522"/>
              <a:ext cx="405831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 rtl="0"/>
              <a:r>
                <a:rPr lang="en-US" sz="900" b="1" dirty="0">
                  <a:solidFill>
                    <a:srgbClr val="000000"/>
                  </a:solidFill>
                  <a:latin typeface="Helvetica" pitchFamily="2" charset="0"/>
                </a:rPr>
                <a:t>Avg Revenue Generated in last 3 FY:</a:t>
              </a:r>
            </a:p>
            <a:p>
              <a:pPr algn="just" rtl="0"/>
              <a:r>
                <a:rPr lang="en-US" sz="900" b="1" dirty="0">
                  <a:solidFill>
                    <a:srgbClr val="000000"/>
                  </a:solidFill>
                  <a:latin typeface="Helvetica" pitchFamily="2" charset="0"/>
                </a:rPr>
                <a:t>Major Customers: </a:t>
              </a:r>
              <a:endParaRPr lang="en-US" sz="9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B45E85FF-EE69-8B58-7A83-DE39B500B4D3}"/>
                </a:ext>
              </a:extLst>
            </p:cNvPr>
            <p:cNvSpPr txBox="1"/>
            <p:nvPr/>
          </p:nvSpPr>
          <p:spPr>
            <a:xfrm>
              <a:off x="827649" y="6095996"/>
              <a:ext cx="29778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7914">
                <a:defRPr/>
              </a:pPr>
              <a:r>
                <a:rPr lang="en-IN" sz="900" b="1" dirty="0">
                  <a:solidFill>
                    <a:srgbClr val="F05827"/>
                  </a:solidFill>
                  <a:latin typeface="Helvetica" pitchFamily="2" charset="0"/>
                  <a:cs typeface="Helvetica" panose="020B0604020202020204" pitchFamily="34" charset="0"/>
                </a:rPr>
                <a:t>REVENUE TRACTION</a:t>
              </a:r>
            </a:p>
          </p:txBody>
        </p:sp>
      </p:grpSp>
      <p:sp>
        <p:nvSpPr>
          <p:cNvPr id="175" name="TextBox 174">
            <a:extLst>
              <a:ext uri="{FF2B5EF4-FFF2-40B4-BE49-F238E27FC236}">
                <a16:creationId xmlns:a16="http://schemas.microsoft.com/office/drawing/2014/main" id="{B4EC167B-3D83-191F-DA2A-837459FFACC7}"/>
              </a:ext>
            </a:extLst>
          </p:cNvPr>
          <p:cNvSpPr txBox="1"/>
          <p:nvPr/>
        </p:nvSpPr>
        <p:spPr>
          <a:xfrm>
            <a:off x="2263140" y="550546"/>
            <a:ext cx="6114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07914">
              <a:defRPr/>
            </a:pPr>
            <a:r>
              <a:rPr lang="en-US" sz="2000" b="1" dirty="0">
                <a:solidFill>
                  <a:srgbClr val="00AAA0"/>
                </a:solidFill>
                <a:latin typeface="Helvetica" pitchFamily="2" charset="0"/>
                <a:cs typeface="Helvetica" panose="020B0604020202020204" pitchFamily="34" charset="0"/>
              </a:rPr>
              <a:t>COMPANY NAME</a:t>
            </a: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3F36A4EA-9CAE-14DF-2FE4-F00704E6EEB4}"/>
              </a:ext>
            </a:extLst>
          </p:cNvPr>
          <p:cNvGrpSpPr/>
          <p:nvPr/>
        </p:nvGrpSpPr>
        <p:grpSpPr>
          <a:xfrm>
            <a:off x="865749" y="3558291"/>
            <a:ext cx="4352898" cy="437900"/>
            <a:chOff x="827649" y="2742970"/>
            <a:chExt cx="4352898" cy="437900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D3E63E2A-7461-4A49-90C8-7EFF8E7E21DF}"/>
                </a:ext>
              </a:extLst>
            </p:cNvPr>
            <p:cNvSpPr txBox="1"/>
            <p:nvPr/>
          </p:nvSpPr>
          <p:spPr>
            <a:xfrm>
              <a:off x="827649" y="2950038"/>
              <a:ext cx="4352898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 defTabSz="407914">
                <a:buClr>
                  <a:schemeClr val="tx1"/>
                </a:buClr>
                <a:defRPr/>
              </a:pPr>
              <a:r>
                <a:rPr lang="en-US" sz="900" dirty="0">
                  <a:solidFill>
                    <a:prstClr val="black"/>
                  </a:solidFill>
                  <a:latin typeface="Helvetica" pitchFamily="2" charset="0"/>
                  <a:cs typeface="Helvetica" panose="020B0604020202020204" pitchFamily="34" charset="0"/>
                </a:rPr>
                <a:t>Put the USPs and Key Value Propositions in 5 – 6 bullet points.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1254088E-C220-F676-E435-1020683E48DD}"/>
                </a:ext>
              </a:extLst>
            </p:cNvPr>
            <p:cNvSpPr txBox="1"/>
            <p:nvPr/>
          </p:nvSpPr>
          <p:spPr>
            <a:xfrm>
              <a:off x="827649" y="2742970"/>
              <a:ext cx="309766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7914">
                <a:defRPr/>
              </a:pPr>
              <a:r>
                <a:rPr lang="en-IN" sz="900" b="1" dirty="0">
                  <a:solidFill>
                    <a:srgbClr val="00AAA0"/>
                  </a:solidFill>
                  <a:latin typeface="Helvetica" pitchFamily="2" charset="0"/>
                  <a:cs typeface="Helvetica" panose="020B0604020202020204" pitchFamily="34" charset="0"/>
                </a:rPr>
                <a:t>Value Proposition</a:t>
              </a:r>
            </a:p>
          </p:txBody>
        </p:sp>
      </p:grpSp>
      <p:pic>
        <p:nvPicPr>
          <p:cNvPr id="180" name="Picture 179" descr="A logo on a orange background&#10;&#10;AI-generated content may be incorrect.">
            <a:extLst>
              <a:ext uri="{FF2B5EF4-FFF2-40B4-BE49-F238E27FC236}">
                <a16:creationId xmlns:a16="http://schemas.microsoft.com/office/drawing/2014/main" id="{7F96C11F-239E-866A-3A84-2AA3C0BD2D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957" y="6994800"/>
            <a:ext cx="381000" cy="381000"/>
          </a:xfrm>
          <a:prstGeom prst="rect">
            <a:avLst/>
          </a:prstGeom>
        </p:spPr>
      </p:pic>
      <p:pic>
        <p:nvPicPr>
          <p:cNvPr id="181" name="Picture 180" descr="A red sign with white text and a graph&#10;&#10;AI-generated content may be incorrect.">
            <a:extLst>
              <a:ext uri="{FF2B5EF4-FFF2-40B4-BE49-F238E27FC236}">
                <a16:creationId xmlns:a16="http://schemas.microsoft.com/office/drawing/2014/main" id="{A1CECB7E-4892-01E2-D6D3-2BB54E11E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710" y="6994800"/>
            <a:ext cx="381000" cy="381000"/>
          </a:xfrm>
          <a:prstGeom prst="rect">
            <a:avLst/>
          </a:prstGeom>
        </p:spPr>
      </p:pic>
      <p:pic>
        <p:nvPicPr>
          <p:cNvPr id="182" name="Picture 181" descr="A pink square with white arrows and white text&#10;&#10;AI-generated content may be incorrect.">
            <a:extLst>
              <a:ext uri="{FF2B5EF4-FFF2-40B4-BE49-F238E27FC236}">
                <a16:creationId xmlns:a16="http://schemas.microsoft.com/office/drawing/2014/main" id="{0CA88801-65FC-5845-9AB8-907754D59F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204" y="6998134"/>
            <a:ext cx="381000" cy="381000"/>
          </a:xfrm>
          <a:prstGeom prst="rect">
            <a:avLst/>
          </a:prstGeom>
        </p:spPr>
      </p:pic>
      <p:pic>
        <p:nvPicPr>
          <p:cNvPr id="183" name="Picture 182" descr="A blue background with white text and a logo&#10;&#10;AI-generated content may be incorrect.">
            <a:extLst>
              <a:ext uri="{FF2B5EF4-FFF2-40B4-BE49-F238E27FC236}">
                <a16:creationId xmlns:a16="http://schemas.microsoft.com/office/drawing/2014/main" id="{98F57843-4EFF-773B-D0F6-BA801076D9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450" y="6994801"/>
            <a:ext cx="38100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78349E0-ED8E-1525-C979-57BE90F793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51"/>
          <a:stretch>
            <a:fillRect/>
          </a:stretch>
        </p:blipFill>
        <p:spPr>
          <a:xfrm>
            <a:off x="0" y="7302599"/>
            <a:ext cx="9215438" cy="1049239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3B549365-0F9F-4052-FEE8-703FDD925077}"/>
              </a:ext>
            </a:extLst>
          </p:cNvPr>
          <p:cNvGrpSpPr/>
          <p:nvPr/>
        </p:nvGrpSpPr>
        <p:grpSpPr>
          <a:xfrm>
            <a:off x="846970" y="6348948"/>
            <a:ext cx="4353952" cy="684357"/>
            <a:chOff x="827649" y="6095996"/>
            <a:chExt cx="4058311" cy="684357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D1B3A80-C2CC-21F1-A6C6-EA1205291D65}"/>
                </a:ext>
              </a:extLst>
            </p:cNvPr>
            <p:cNvSpPr txBox="1"/>
            <p:nvPr/>
          </p:nvSpPr>
          <p:spPr>
            <a:xfrm>
              <a:off x="827649" y="6272522"/>
              <a:ext cx="4058311" cy="507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 rtl="0"/>
              <a:r>
                <a:rPr lang="en-US" sz="900" b="1" dirty="0">
                  <a:solidFill>
                    <a:srgbClr val="000000"/>
                  </a:solidFill>
                  <a:latin typeface="Helvetica" pitchFamily="2" charset="0"/>
                </a:rPr>
                <a:t>No of Units Deployed: </a:t>
              </a:r>
              <a:r>
                <a:rPr lang="en-US" sz="900" dirty="0">
                  <a:solidFill>
                    <a:srgbClr val="000000"/>
                  </a:solidFill>
                  <a:latin typeface="Helvetica" pitchFamily="2" charset="0"/>
                </a:rPr>
                <a:t>Only Numbers</a:t>
              </a:r>
            </a:p>
            <a:p>
              <a:pPr algn="just" rtl="0"/>
              <a:r>
                <a:rPr lang="en-US" sz="900" b="1" dirty="0">
                  <a:solidFill>
                    <a:srgbClr val="000000"/>
                  </a:solidFill>
                  <a:latin typeface="Helvetica" pitchFamily="2" charset="0"/>
                </a:rPr>
                <a:t>Locations Covered: </a:t>
              </a:r>
              <a:r>
                <a:rPr lang="en-US" sz="900" dirty="0">
                  <a:solidFill>
                    <a:srgbClr val="000000"/>
                  </a:solidFill>
                  <a:latin typeface="Helvetica" pitchFamily="2" charset="0"/>
                </a:rPr>
                <a:t>City/States</a:t>
              </a:r>
            </a:p>
            <a:p>
              <a:pPr algn="just" rtl="0"/>
              <a:r>
                <a:rPr lang="en-US" sz="900" b="1" dirty="0">
                  <a:solidFill>
                    <a:srgbClr val="000000"/>
                  </a:solidFill>
                  <a:latin typeface="Helvetica" pitchFamily="2" charset="0"/>
                </a:rPr>
                <a:t>Beneficiaries Impacted: </a:t>
              </a:r>
              <a:r>
                <a:rPr lang="en-US" sz="900" dirty="0">
                  <a:solidFill>
                    <a:srgbClr val="000000"/>
                  </a:solidFill>
                  <a:latin typeface="Helvetica" pitchFamily="2" charset="0"/>
                </a:rPr>
                <a:t>Only Numbers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658FF55-6D46-A8B9-2044-AA84E1E68C51}"/>
                </a:ext>
              </a:extLst>
            </p:cNvPr>
            <p:cNvSpPr txBox="1"/>
            <p:nvPr/>
          </p:nvSpPr>
          <p:spPr>
            <a:xfrm>
              <a:off x="827649" y="6095996"/>
              <a:ext cx="29778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7914">
                <a:defRPr/>
              </a:pPr>
              <a:r>
                <a:rPr lang="en-IN" sz="900" b="1" dirty="0">
                  <a:solidFill>
                    <a:srgbClr val="F05827"/>
                  </a:solidFill>
                  <a:latin typeface="Helvetica" pitchFamily="2" charset="0"/>
                  <a:cs typeface="Helvetica" panose="020B0604020202020204" pitchFamily="34" charset="0"/>
                </a:rPr>
                <a:t>DEPLOYMENT USED CASES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A8B6AC9-371E-6B3F-F987-624217B97FCA}"/>
              </a:ext>
            </a:extLst>
          </p:cNvPr>
          <p:cNvSpPr txBox="1"/>
          <p:nvPr/>
        </p:nvSpPr>
        <p:spPr>
          <a:xfrm>
            <a:off x="5589907" y="5955566"/>
            <a:ext cx="31947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defRPr/>
            </a:pPr>
            <a:r>
              <a:rPr lang="en-IN" sz="900" b="1" dirty="0">
                <a:solidFill>
                  <a:srgbClr val="F05827"/>
                </a:solidFill>
                <a:latin typeface="Helvetica" pitchFamily="2" charset="0"/>
                <a:cs typeface="Helvetica" panose="020B0604020202020204" pitchFamily="34" charset="0"/>
              </a:rPr>
              <a:t>CERTIFICATIONS/COMPLIANCES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27094B-E641-3C5C-6385-7AD7ABCC6F76}"/>
              </a:ext>
            </a:extLst>
          </p:cNvPr>
          <p:cNvSpPr txBox="1"/>
          <p:nvPr/>
        </p:nvSpPr>
        <p:spPr>
          <a:xfrm>
            <a:off x="5603080" y="6227569"/>
            <a:ext cx="26622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en-US" sz="900" dirty="0">
                <a:solidFill>
                  <a:srgbClr val="000000"/>
                </a:solidFill>
                <a:latin typeface="Helvetica" pitchFamily="2" charset="0"/>
              </a:rPr>
              <a:t>Put the certifications/compliances like – ISO, FSSAI, ISI, etc.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0D61FC-2650-5C89-B0E2-9E413258B08F}"/>
              </a:ext>
            </a:extLst>
          </p:cNvPr>
          <p:cNvSpPr txBox="1"/>
          <p:nvPr/>
        </p:nvSpPr>
        <p:spPr>
          <a:xfrm>
            <a:off x="846970" y="490570"/>
            <a:ext cx="2348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defRPr/>
            </a:pPr>
            <a:r>
              <a:rPr lang="en-US" sz="2000" b="1" dirty="0">
                <a:solidFill>
                  <a:srgbClr val="00AAA0"/>
                </a:solidFill>
                <a:latin typeface="Helvetica" pitchFamily="2" charset="0"/>
                <a:cs typeface="Helvetica" panose="020B0604020202020204" pitchFamily="34" charset="0"/>
              </a:rPr>
              <a:t>COMPANY LOGO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335AD9-CB7B-3E3C-B0B9-BC37AA150FC8}"/>
              </a:ext>
            </a:extLst>
          </p:cNvPr>
          <p:cNvSpPr txBox="1"/>
          <p:nvPr/>
        </p:nvSpPr>
        <p:spPr>
          <a:xfrm>
            <a:off x="5675313" y="3196440"/>
            <a:ext cx="23677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07914">
              <a:defRPr/>
            </a:pPr>
            <a:r>
              <a:rPr lang="en-US" sz="2000" b="1" dirty="0">
                <a:solidFill>
                  <a:srgbClr val="00AAA0"/>
                </a:solidFill>
                <a:latin typeface="Helvetica" pitchFamily="2" charset="0"/>
                <a:cs typeface="Helvetica" panose="020B0604020202020204" pitchFamily="34" charset="0"/>
              </a:rPr>
              <a:t>HIGH RESOLUTION IMAGE(s) OF THE PRODUCT / TECHNOLOGY</a:t>
            </a:r>
          </a:p>
        </p:txBody>
      </p:sp>
    </p:spTree>
    <p:extLst>
      <p:ext uri="{BB962C8B-B14F-4D97-AF65-F5344CB8AC3E}">
        <p14:creationId xmlns:p14="http://schemas.microsoft.com/office/powerpoint/2010/main" val="320218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F1DF292EC48C48BA66FB1569D2694C" ma:contentTypeVersion="9" ma:contentTypeDescription="Create a new document." ma:contentTypeScope="" ma:versionID="4082cf39ec78a71a7998768009d47014">
  <xsd:schema xmlns:xsd="http://www.w3.org/2001/XMLSchema" xmlns:xs="http://www.w3.org/2001/XMLSchema" xmlns:p="http://schemas.microsoft.com/office/2006/metadata/properties" xmlns:ns3="91738cb1-7797-42f7-abbf-fe6255650ef6" targetNamespace="http://schemas.microsoft.com/office/2006/metadata/properties" ma:root="true" ma:fieldsID="290d5f77021a1071e8b368fa50620745" ns3:_="">
    <xsd:import namespace="91738cb1-7797-42f7-abbf-fe6255650ef6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738cb1-7797-42f7-abbf-fe6255650ef6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738cb1-7797-42f7-abbf-fe6255650ef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EAFCEA-74B9-4A5C-8F25-BC572E6151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738cb1-7797-42f7-abbf-fe6255650e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B32AC3-00B7-4999-9775-3B9E3EEDAEB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1738cb1-7797-42f7-abbf-fe6255650ef6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18A69C8-C7FA-4AC3-8CF2-00EB39B5DF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5955</TotalTime>
  <Words>143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KIIT Incubator</dc:creator>
  <cp:lastModifiedBy>bio tbi</cp:lastModifiedBy>
  <cp:revision>1314</cp:revision>
  <cp:lastPrinted>2025-11-19T08:03:58Z</cp:lastPrinted>
  <dcterms:created xsi:type="dcterms:W3CDTF">2025-10-30T05:40:16Z</dcterms:created>
  <dcterms:modified xsi:type="dcterms:W3CDTF">2026-01-19T11:14:50Z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0x01010016F1DF292EC48C48BA66FB1569D2694C</vt:lpwstr>
  </property>
</Properties>
</file>