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>
        <p:scale>
          <a:sx n="32" d="100"/>
          <a:sy n="32" d="100"/>
        </p:scale>
        <p:origin x="1195" y="19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14-10-2024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5513695" y="2237008"/>
            <a:ext cx="1924782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International 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Blue Economy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January 23</a:t>
            </a:r>
            <a:r>
              <a:rPr lang="en-US" sz="5400" b="1" baseline="30000" dirty="0"/>
              <a:t>rd</a:t>
            </a:r>
            <a:r>
              <a:rPr lang="en-US" sz="5400" b="1" dirty="0"/>
              <a:t> – 24</a:t>
            </a:r>
            <a:r>
              <a:rPr lang="en-US" sz="5400" b="1" baseline="30000" dirty="0"/>
              <a:t>th</a:t>
            </a:r>
            <a:r>
              <a:rPr lang="en-US" sz="5400" b="1" dirty="0"/>
              <a:t>, 2025 | Bhubaneswar, Odisha,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18" name="Picture 8" descr="Kalinga Institute of Industrial Technology - Wikipedia">
            <a:extLst>
              <a:ext uri="{FF2B5EF4-FFF2-40B4-BE49-F238E27FC236}">
                <a16:creationId xmlns:a16="http://schemas.microsoft.com/office/drawing/2014/main" id="{6EE0C797-EA3C-723A-9F39-19A1A3D8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19" y="1404080"/>
            <a:ext cx="1901945" cy="14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Institute of Life Sciences, Bhubaneswar">
            <a:extLst>
              <a:ext uri="{FF2B5EF4-FFF2-40B4-BE49-F238E27FC236}">
                <a16:creationId xmlns:a16="http://schemas.microsoft.com/office/drawing/2014/main" id="{2BF1D5DC-EEAC-717B-C58B-8DCB28A96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9883" y="1212247"/>
            <a:ext cx="1672976" cy="167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127</TotalTime>
  <Words>77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DELL</cp:lastModifiedBy>
  <cp:revision>31</cp:revision>
  <dcterms:created xsi:type="dcterms:W3CDTF">2021-08-11T07:12:38Z</dcterms:created>
  <dcterms:modified xsi:type="dcterms:W3CDTF">2024-10-14T05:55:24Z</dcterms:modified>
</cp:coreProperties>
</file>